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8" r:id="rId2"/>
    <p:sldMasterId id="2147483676" r:id="rId3"/>
  </p:sldMasterIdLst>
  <p:notesMasterIdLst>
    <p:notesMasterId r:id="rId37"/>
  </p:notesMasterIdLst>
  <p:handoutMasterIdLst>
    <p:handoutMasterId r:id="rId38"/>
  </p:handoutMasterIdLst>
  <p:sldIdLst>
    <p:sldId id="376" r:id="rId4"/>
    <p:sldId id="432" r:id="rId5"/>
    <p:sldId id="436" r:id="rId6"/>
    <p:sldId id="437" r:id="rId7"/>
    <p:sldId id="462" r:id="rId8"/>
    <p:sldId id="439" r:id="rId9"/>
    <p:sldId id="440" r:id="rId10"/>
    <p:sldId id="441" r:id="rId11"/>
    <p:sldId id="442" r:id="rId12"/>
    <p:sldId id="443" r:id="rId13"/>
    <p:sldId id="444" r:id="rId14"/>
    <p:sldId id="463" r:id="rId15"/>
    <p:sldId id="464" r:id="rId16"/>
    <p:sldId id="446" r:id="rId17"/>
    <p:sldId id="447" r:id="rId18"/>
    <p:sldId id="448" r:id="rId19"/>
    <p:sldId id="465" r:id="rId20"/>
    <p:sldId id="449" r:id="rId21"/>
    <p:sldId id="450" r:id="rId22"/>
    <p:sldId id="451" r:id="rId23"/>
    <p:sldId id="452" r:id="rId24"/>
    <p:sldId id="466" r:id="rId25"/>
    <p:sldId id="453" r:id="rId26"/>
    <p:sldId id="454" r:id="rId27"/>
    <p:sldId id="467" r:id="rId28"/>
    <p:sldId id="455" r:id="rId29"/>
    <p:sldId id="456" r:id="rId30"/>
    <p:sldId id="457" r:id="rId31"/>
    <p:sldId id="468" r:id="rId32"/>
    <p:sldId id="458" r:id="rId33"/>
    <p:sldId id="459" r:id="rId34"/>
    <p:sldId id="469" r:id="rId35"/>
    <p:sldId id="427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293"/>
    <a:srgbClr val="2E5495"/>
    <a:srgbClr val="8FCD4E"/>
    <a:srgbClr val="0D0D0D"/>
    <a:srgbClr val="616B70"/>
    <a:srgbClr val="FFDD21"/>
    <a:srgbClr val="78B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2661" autoAdjust="0"/>
  </p:normalViewPr>
  <p:slideViewPr>
    <p:cSldViewPr snapToGrid="0">
      <p:cViewPr varScale="1">
        <p:scale>
          <a:sx n="77" d="100"/>
          <a:sy n="77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41AD72E4-D98E-4F09-94B4-C9EED58B9B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E61E466-C338-49BD-8FB6-EC80D1A002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A7D5F-0BF1-4553-B8E0-1705B86F030F}" type="datetime1">
              <a:rPr lang="pl-PL" smtClean="0"/>
              <a:t>16.11.2023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4CA1819-147B-40DE-A62D-22B226CE37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05115F7-54BC-4CAF-BEFA-2500921F3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1FFCA-BE4B-4007-A0B0-D0F6FD54AF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2491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0D321-DA44-4323-99FF-26F51DE598BD}" type="datetime1">
              <a:rPr lang="pl-PL" smtClean="0"/>
              <a:t>16.11.2023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8BF01-EAB8-43EF-B4A2-A6C765621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6189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8200" cy="33305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9F3D1A-8D4B-4DBD-AD44-E1F9D843989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4737D0B-878D-4DD2-BEF5-00C12D1147D6}" type="datetime1">
              <a:rPr lang="pl-PL" smtClean="0"/>
              <a:t>16.11.2023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53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DFC79E-25EF-4F43-9420-7545B9A18B7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194AE-B289-4CC6-B7FB-1350616C0FB0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16.11.2023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8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CED69E0E-27DD-533C-659A-5A660860E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1434" y="6227200"/>
            <a:ext cx="1429131" cy="3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7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99D30B-6812-4DD7-8214-8B0A8350A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661" y="0"/>
            <a:ext cx="11168063" cy="1014958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8BE33A-0C15-4828-9DA2-FEF669635F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9723" y="1346234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1pPr>
            <a:lvl2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2pPr>
            <a:lvl3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3pPr>
            <a:lvl4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4pPr>
            <a:lvl5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4398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99D30B-6812-4DD7-8214-8B0A8350A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661" y="0"/>
            <a:ext cx="11168063" cy="1014958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8BE33A-0C15-4828-9DA2-FEF669635F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9723" y="1346234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1pPr>
            <a:lvl2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2pPr>
            <a:lvl3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3pPr>
            <a:lvl4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4pPr>
            <a:lvl5pPr>
              <a:buClr>
                <a:schemeClr val="accent6"/>
              </a:buClr>
              <a:defRPr>
                <a:latin typeface="Source Sans Pro SemiBold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5134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22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F42F6C42-45AC-46F8-9466-B5CA3B536D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D7EFDC8A-1B06-4B37-B155-8762D811D5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F35855AF-7ACF-462C-A1A9-1EBE6F989B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9B500DF5-9268-4E90-A5F3-74F9B2A7E44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AD46B41-3FBC-43D5-818F-1C2D60FA5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7076" y="0"/>
            <a:ext cx="10515600" cy="1006608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6901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654343-CF3A-49BA-A14E-96587F4EE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41294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7C5DC9-7FC0-4D59-9743-8B2464B92D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1471517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ED178D-17B3-4C9A-88E4-D8A846D0566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41494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34DB32D-8E21-93D2-D516-BED511138AEC}"/>
              </a:ext>
            </a:extLst>
          </p:cNvPr>
          <p:cNvSpPr/>
          <p:nvPr userDrawn="1"/>
        </p:nvSpPr>
        <p:spPr>
          <a:xfrm>
            <a:off x="334133" y="1014958"/>
            <a:ext cx="5680904" cy="613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546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2D604D-8624-4BEE-B343-FFB09F7A1B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10558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993C216-850B-4FB3-9121-617E852FF76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1440781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9C1452-211F-4684-8345-9D560A8CFF7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510758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E202A7-8A79-40EB-93E5-7A2769265CD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215148" y="6460424"/>
            <a:ext cx="336625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FECCAEB-1ADC-4CC2-8BC3-566760DFD7E1}" type="datetime2">
              <a:rPr lang="pl-PL" smtClean="0"/>
              <a:t>czwartek, 16 listopada 2023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3AB6DB-F73A-4BD9-861E-3AC06AB045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5061" y="6435827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F0DDF35-53CE-4E7B-A9C7-9D91BA2125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03524" y="643582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560F4AB-FDDE-4EB8-AE14-4F61EEA1F48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27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E097A6-0005-427F-885B-F85677F535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58A1A4E-2C12-49FB-9497-D9B5C03423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CAE0D8-4D70-4DA6-8AEE-30F918BAE44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312675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AD96C6-6A93-495C-AF1B-D0F5F7788847}" type="datetime2">
              <a:rPr lang="pl-PL" smtClean="0"/>
              <a:t>czwartek, 16 listopada 2023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D73D9B-9BDE-41D4-B53F-0C6936F1DA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C5E05C-C1DA-4E86-87C1-DCD99A7405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2AADA86-5910-46F1-9A5D-CEFD8730429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38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CED69E0E-27DD-533C-659A-5A660860E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6869" y="3095535"/>
            <a:ext cx="2858261" cy="6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266BC710-BC34-4CC8-9A52-E6B350137558}"/>
              </a:ext>
            </a:extLst>
          </p:cNvPr>
          <p:cNvSpPr/>
          <p:nvPr userDrawn="1"/>
        </p:nvSpPr>
        <p:spPr>
          <a:xfrm>
            <a:off x="0" y="0"/>
            <a:ext cx="12192000" cy="2902067"/>
          </a:xfrm>
          <a:prstGeom prst="rect">
            <a:avLst/>
          </a:prstGeom>
          <a:solidFill>
            <a:srgbClr val="78B8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5D433DA0-E1B1-446C-8C0C-F43F7C1532F1}"/>
              </a:ext>
            </a:extLst>
          </p:cNvPr>
          <p:cNvSpPr txBox="1">
            <a:spLocks/>
          </p:cNvSpPr>
          <p:nvPr userDrawn="1"/>
        </p:nvSpPr>
        <p:spPr>
          <a:xfrm>
            <a:off x="423443" y="6420018"/>
            <a:ext cx="4394446" cy="43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pl-PL"/>
            </a:defPPr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AD96C6-6A93-495C-AF1B-D0F5F7788847}" type="datetime2">
              <a:rPr lang="pl-PL" smtClean="0"/>
              <a:pPr/>
              <a:t>czwartek, 16 listopada 2023</a:t>
            </a:fld>
            <a:endParaRPr lang="pl-PL" dirty="0"/>
          </a:p>
        </p:txBody>
      </p:sp>
      <p:sp>
        <p:nvSpPr>
          <p:cNvPr id="2" name="Prostokąt 7">
            <a:extLst>
              <a:ext uri="{FF2B5EF4-FFF2-40B4-BE49-F238E27FC236}">
                <a16:creationId xmlns:a16="http://schemas.microsoft.com/office/drawing/2014/main" id="{58386C68-92A4-348D-4AB9-9291B4E84631}"/>
              </a:ext>
            </a:extLst>
          </p:cNvPr>
          <p:cNvSpPr/>
          <p:nvPr userDrawn="1"/>
        </p:nvSpPr>
        <p:spPr>
          <a:xfrm>
            <a:off x="11095745" y="6420018"/>
            <a:ext cx="1096251" cy="437982"/>
          </a:xfrm>
          <a:prstGeom prst="rect">
            <a:avLst/>
          </a:prstGeom>
          <a:solidFill>
            <a:srgbClr val="78B83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95FD07CE-22DD-17F7-DA61-2B4E8950BD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9426" y="6559009"/>
            <a:ext cx="787210" cy="183683"/>
          </a:xfrm>
          <a:prstGeom prst="rect">
            <a:avLst/>
          </a:prstGeom>
        </p:spPr>
      </p:pic>
      <p:sp>
        <p:nvSpPr>
          <p:cNvPr id="7" name="Prostokąt 7">
            <a:extLst>
              <a:ext uri="{FF2B5EF4-FFF2-40B4-BE49-F238E27FC236}">
                <a16:creationId xmlns:a16="http://schemas.microsoft.com/office/drawing/2014/main" id="{5C633468-A668-A11D-C972-7DB4EED2A8F7}"/>
              </a:ext>
            </a:extLst>
          </p:cNvPr>
          <p:cNvSpPr/>
          <p:nvPr userDrawn="1"/>
        </p:nvSpPr>
        <p:spPr>
          <a:xfrm>
            <a:off x="-15367" y="6420018"/>
            <a:ext cx="159805" cy="437982"/>
          </a:xfrm>
          <a:prstGeom prst="rect">
            <a:avLst/>
          </a:prstGeom>
          <a:solidFill>
            <a:srgbClr val="78B83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82B79177-0986-435E-9747-5C40573FFF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9723" y="1346234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id="{3E8F9D28-F854-4F25-9A6D-0C7D43AFA00D}"/>
              </a:ext>
            </a:extLst>
          </p:cNvPr>
          <p:cNvSpPr/>
          <p:nvPr/>
        </p:nvSpPr>
        <p:spPr>
          <a:xfrm>
            <a:off x="1" y="0"/>
            <a:ext cx="159804" cy="1076962"/>
          </a:xfrm>
          <a:prstGeom prst="rect">
            <a:avLst/>
          </a:prstGeom>
          <a:solidFill>
            <a:srgbClr val="616B7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Prostokąt 7">
            <a:extLst>
              <a:ext uri="{FF2B5EF4-FFF2-40B4-BE49-F238E27FC236}">
                <a16:creationId xmlns:a16="http://schemas.microsoft.com/office/drawing/2014/main" id="{C3DF687C-57D6-E7B2-C7B5-21AFDE5B2B11}"/>
              </a:ext>
            </a:extLst>
          </p:cNvPr>
          <p:cNvSpPr/>
          <p:nvPr userDrawn="1"/>
        </p:nvSpPr>
        <p:spPr>
          <a:xfrm>
            <a:off x="11095745" y="6420018"/>
            <a:ext cx="1096251" cy="437982"/>
          </a:xfrm>
          <a:prstGeom prst="rect">
            <a:avLst/>
          </a:prstGeom>
          <a:solidFill>
            <a:srgbClr val="78B83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ED999433-8954-1790-5BFE-6AB88AFF9E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49426" y="6559009"/>
            <a:ext cx="787210" cy="183683"/>
          </a:xfrm>
          <a:prstGeom prst="rect">
            <a:avLst/>
          </a:prstGeom>
        </p:spPr>
      </p:pic>
      <p:sp>
        <p:nvSpPr>
          <p:cNvPr id="13" name="Prostokąt 7">
            <a:extLst>
              <a:ext uri="{FF2B5EF4-FFF2-40B4-BE49-F238E27FC236}">
                <a16:creationId xmlns:a16="http://schemas.microsoft.com/office/drawing/2014/main" id="{9C661A6A-1510-6F94-452B-1028D25595A8}"/>
              </a:ext>
            </a:extLst>
          </p:cNvPr>
          <p:cNvSpPr/>
          <p:nvPr userDrawn="1"/>
        </p:nvSpPr>
        <p:spPr>
          <a:xfrm>
            <a:off x="-15367" y="6420018"/>
            <a:ext cx="159805" cy="437982"/>
          </a:xfrm>
          <a:prstGeom prst="rect">
            <a:avLst/>
          </a:prstGeom>
          <a:solidFill>
            <a:srgbClr val="78B83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A9C55ED-224D-BFE0-794E-B591F754F68C}"/>
              </a:ext>
            </a:extLst>
          </p:cNvPr>
          <p:cNvSpPr/>
          <p:nvPr userDrawn="1"/>
        </p:nvSpPr>
        <p:spPr>
          <a:xfrm>
            <a:off x="372553" y="1014958"/>
            <a:ext cx="5680904" cy="61367"/>
          </a:xfrm>
          <a:prstGeom prst="rect">
            <a:avLst/>
          </a:prstGeom>
          <a:solidFill>
            <a:srgbClr val="616B7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076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1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D24740C-F2ED-4DA6-BF35-06AA086A6D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B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70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DAE1E0A5-F429-4407-AA16-A0F0BF868F5D}"/>
              </a:ext>
            </a:extLst>
          </p:cNvPr>
          <p:cNvSpPr/>
          <p:nvPr/>
        </p:nvSpPr>
        <p:spPr>
          <a:xfrm>
            <a:off x="0" y="4380449"/>
            <a:ext cx="12192000" cy="1007628"/>
          </a:xfrm>
          <a:prstGeom prst="rect">
            <a:avLst/>
          </a:prstGeom>
          <a:solidFill>
            <a:srgbClr val="78B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58" name="Rectangle 110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br>
              <a:rPr lang="pl-PL" dirty="0"/>
            </a:br>
            <a:br>
              <a:rPr lang="pl-PL" dirty="0"/>
            </a:br>
            <a:endParaRPr lang="es-ES" alt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204355C-2E7E-4BBB-9556-80CCABC7ACDB}"/>
              </a:ext>
            </a:extLst>
          </p:cNvPr>
          <p:cNvSpPr txBox="1"/>
          <p:nvPr/>
        </p:nvSpPr>
        <p:spPr>
          <a:xfrm>
            <a:off x="-23664" y="4422598"/>
            <a:ext cx="12144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CAN AGRI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780BF2-D2CE-4611-A687-A534AE0F9010}"/>
              </a:ext>
            </a:extLst>
          </p:cNvPr>
          <p:cNvSpPr txBox="1"/>
          <p:nvPr/>
        </p:nvSpPr>
        <p:spPr>
          <a:xfrm>
            <a:off x="-23664" y="5451298"/>
            <a:ext cx="1221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cs typeface="Arial" panose="020B0604020202020204" pitchFamily="34" charset="0"/>
              </a:rPr>
              <a:t>Subiekt GT – import faktur</a:t>
            </a:r>
          </a:p>
        </p:txBody>
      </p:sp>
      <p:pic>
        <p:nvPicPr>
          <p:cNvPr id="3" name="Obraz 2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36C3BED6-FD96-4758-DA0B-EA229D166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0" b="5666"/>
          <a:stretch/>
        </p:blipFill>
        <p:spPr>
          <a:xfrm>
            <a:off x="0" y="-114299"/>
            <a:ext cx="12192000" cy="4494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1" y="2210009"/>
            <a:ext cx="8647421" cy="464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3. W oknie </a:t>
            </a:r>
            <a:r>
              <a:rPr lang="pl-PL" sz="2800" b="1" dirty="0"/>
              <a:t>dodaj na podstawie</a:t>
            </a:r>
            <a:r>
              <a:rPr lang="pl-PL" sz="2800" dirty="0"/>
              <a:t> wskazać  plik, a następnie kliknąć przycisk </a:t>
            </a:r>
            <a:r>
              <a:rPr lang="pl-PL" sz="2800" b="1" dirty="0"/>
              <a:t>wczytaj</a:t>
            </a:r>
            <a:r>
              <a:rPr lang="pl-PL" sz="2800" dirty="0"/>
              <a:t>. W tabeli wyświetlą się dokumenty zawarte w pliku *.</a:t>
            </a:r>
            <a:r>
              <a:rPr lang="pl-PL" sz="2800" dirty="0" err="1"/>
              <a:t>epp</a:t>
            </a:r>
            <a:r>
              <a:rPr lang="pl-P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1865540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1" y="2210009"/>
            <a:ext cx="8647421" cy="46479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3. W oknie </a:t>
            </a:r>
            <a:r>
              <a:rPr lang="pl-PL" sz="2800" b="1" dirty="0"/>
              <a:t>dodaj na podstawie</a:t>
            </a:r>
            <a:r>
              <a:rPr lang="pl-PL" sz="2800" dirty="0"/>
              <a:t> wskazać  plik, a następnie kliknąć przycisk </a:t>
            </a:r>
            <a:r>
              <a:rPr lang="pl-PL" sz="2800" b="1" dirty="0"/>
              <a:t>wczytaj</a:t>
            </a:r>
            <a:r>
              <a:rPr lang="pl-PL" sz="2800" dirty="0"/>
              <a:t>. W tabeli wyświetlą się dokumenty zawarte w pliku *.</a:t>
            </a:r>
            <a:r>
              <a:rPr lang="pl-PL" sz="2800" dirty="0" err="1"/>
              <a:t>epp</a:t>
            </a:r>
            <a:r>
              <a:rPr lang="pl-P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8140027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2" y="2210009"/>
            <a:ext cx="8647419" cy="46479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3. W oknie </a:t>
            </a:r>
            <a:r>
              <a:rPr lang="pl-PL" sz="2800" b="1" dirty="0"/>
              <a:t>dodaj na podstawie</a:t>
            </a:r>
            <a:r>
              <a:rPr lang="pl-PL" sz="2800" dirty="0"/>
              <a:t> wskazać  plik, a następnie kliknąć przycisk </a:t>
            </a:r>
            <a:r>
              <a:rPr lang="pl-PL" sz="2800" b="1" dirty="0"/>
              <a:t>wczytaj</a:t>
            </a:r>
            <a:r>
              <a:rPr lang="pl-PL" sz="2800" dirty="0"/>
              <a:t>. W tabeli wyświetlą się dokumenty zawarte w pliku *.</a:t>
            </a:r>
            <a:r>
              <a:rPr lang="pl-PL" sz="2800" dirty="0" err="1"/>
              <a:t>epp</a:t>
            </a:r>
            <a:r>
              <a:rPr lang="pl-P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8858138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4. Odpowiednio do potrzeb </a:t>
            </a:r>
            <a:r>
              <a:rPr lang="pl-PL" sz="2800" b="1" dirty="0"/>
              <a:t>ustawić parametry</a:t>
            </a:r>
            <a:r>
              <a:rPr lang="pl-PL" sz="2800" dirty="0"/>
              <a:t> synchronizacji </a:t>
            </a:r>
          </a:p>
          <a:p>
            <a:r>
              <a:rPr lang="pl-PL" sz="2800" b="1" dirty="0"/>
              <a:t>towarów </a:t>
            </a:r>
            <a:r>
              <a:rPr lang="pl-PL" sz="2800" dirty="0"/>
              <a:t>i </a:t>
            </a:r>
            <a:r>
              <a:rPr lang="pl-PL" sz="2800" b="1" dirty="0"/>
              <a:t>kontrahentów </a:t>
            </a:r>
            <a:r>
              <a:rPr lang="pl-PL" sz="2800" dirty="0"/>
              <a:t>oraz </a:t>
            </a:r>
            <a:r>
              <a:rPr lang="pl-PL" sz="2800" b="1" dirty="0"/>
              <a:t>dat </a:t>
            </a:r>
            <a:r>
              <a:rPr lang="pl-PL" sz="2800" dirty="0"/>
              <a:t>dopisywanych dokumentów. </a:t>
            </a:r>
          </a:p>
        </p:txBody>
      </p:sp>
    </p:spTree>
    <p:extLst>
      <p:ext uri="{BB962C8B-B14F-4D97-AF65-F5344CB8AC3E}">
        <p14:creationId xmlns:p14="http://schemas.microsoft.com/office/powerpoint/2010/main" val="59459282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2" y="2210009"/>
            <a:ext cx="8647419" cy="46479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4. Odpowiednio do potrzeb </a:t>
            </a:r>
            <a:r>
              <a:rPr lang="pl-PL" sz="2800" b="1" dirty="0"/>
              <a:t>ustawić parametry</a:t>
            </a:r>
            <a:r>
              <a:rPr lang="pl-PL" sz="2800" dirty="0"/>
              <a:t> synchronizacji </a:t>
            </a:r>
          </a:p>
          <a:p>
            <a:r>
              <a:rPr lang="pl-PL" sz="2800" b="1" dirty="0"/>
              <a:t>towarów </a:t>
            </a:r>
            <a:r>
              <a:rPr lang="pl-PL" sz="2800" dirty="0"/>
              <a:t>i </a:t>
            </a:r>
            <a:r>
              <a:rPr lang="pl-PL" sz="2800" b="1" dirty="0"/>
              <a:t>kontrahentów </a:t>
            </a:r>
            <a:r>
              <a:rPr lang="pl-PL" sz="2800" dirty="0"/>
              <a:t>oraz </a:t>
            </a:r>
            <a:r>
              <a:rPr lang="pl-PL" sz="2800" b="1" dirty="0"/>
              <a:t>dat </a:t>
            </a:r>
            <a:r>
              <a:rPr lang="pl-PL" sz="2800" dirty="0"/>
              <a:t>dopisywanych dokumentów. </a:t>
            </a:r>
          </a:p>
        </p:txBody>
      </p:sp>
    </p:spTree>
    <p:extLst>
      <p:ext uri="{BB962C8B-B14F-4D97-AF65-F5344CB8AC3E}">
        <p14:creationId xmlns:p14="http://schemas.microsoft.com/office/powerpoint/2010/main" val="97961403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3" y="2210009"/>
            <a:ext cx="8647417" cy="46479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4. Odpowiednio do potrzeb </a:t>
            </a:r>
            <a:r>
              <a:rPr lang="pl-PL" sz="2800" b="1" dirty="0"/>
              <a:t>ustawić parametry</a:t>
            </a:r>
            <a:r>
              <a:rPr lang="pl-PL" sz="2800" dirty="0"/>
              <a:t> synchronizacji </a:t>
            </a:r>
          </a:p>
          <a:p>
            <a:r>
              <a:rPr lang="pl-PL" sz="2800" b="1" dirty="0"/>
              <a:t>towarów </a:t>
            </a:r>
            <a:r>
              <a:rPr lang="pl-PL" sz="2800" dirty="0"/>
              <a:t>i </a:t>
            </a:r>
            <a:r>
              <a:rPr lang="pl-PL" sz="2800" b="1" dirty="0"/>
              <a:t>kontrahentów </a:t>
            </a:r>
            <a:r>
              <a:rPr lang="pl-PL" sz="2800" dirty="0"/>
              <a:t>oraz </a:t>
            </a:r>
            <a:r>
              <a:rPr lang="pl-PL" sz="2800" b="1" dirty="0"/>
              <a:t>dat </a:t>
            </a:r>
            <a:r>
              <a:rPr lang="pl-PL" sz="2800" dirty="0"/>
              <a:t>dopisywanych dokumentów. </a:t>
            </a:r>
          </a:p>
        </p:txBody>
      </p:sp>
    </p:spTree>
    <p:extLst>
      <p:ext uri="{BB962C8B-B14F-4D97-AF65-F5344CB8AC3E}">
        <p14:creationId xmlns:p14="http://schemas.microsoft.com/office/powerpoint/2010/main" val="1083816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24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5. Następnie w tabeli należy </a:t>
            </a:r>
            <a:r>
              <a:rPr lang="pl-PL" sz="2800" b="1" dirty="0"/>
              <a:t>zaznaczyć dokument</a:t>
            </a:r>
            <a:r>
              <a:rPr lang="pl-PL" sz="2800" dirty="0"/>
              <a:t> do dodania oraz wybrać </a:t>
            </a:r>
            <a:r>
              <a:rPr lang="pl-PL" sz="2800" b="1" dirty="0"/>
              <a:t>typ dokumentu</a:t>
            </a:r>
            <a:r>
              <a:rPr lang="pl-PL" sz="2800" dirty="0"/>
              <a:t>, jaki ma zostać dodany.</a:t>
            </a:r>
          </a:p>
        </p:txBody>
      </p:sp>
    </p:spTree>
    <p:extLst>
      <p:ext uri="{BB962C8B-B14F-4D97-AF65-F5344CB8AC3E}">
        <p14:creationId xmlns:p14="http://schemas.microsoft.com/office/powerpoint/2010/main" val="24402940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3" y="2210009"/>
            <a:ext cx="8647417" cy="46479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5. Następnie w tabeli należy </a:t>
            </a:r>
            <a:r>
              <a:rPr lang="pl-PL" sz="2800" b="1" dirty="0"/>
              <a:t>zaznaczyć dokument</a:t>
            </a:r>
            <a:r>
              <a:rPr lang="pl-PL" sz="2800" dirty="0"/>
              <a:t> do dodania oraz wybrać </a:t>
            </a:r>
            <a:r>
              <a:rPr lang="pl-PL" sz="2800" b="1" dirty="0"/>
              <a:t>typ dokumentu</a:t>
            </a:r>
            <a:r>
              <a:rPr lang="pl-PL" sz="2800" dirty="0"/>
              <a:t>, jaki ma zostać dodany.</a:t>
            </a:r>
          </a:p>
        </p:txBody>
      </p:sp>
    </p:spTree>
    <p:extLst>
      <p:ext uri="{BB962C8B-B14F-4D97-AF65-F5344CB8AC3E}">
        <p14:creationId xmlns:p14="http://schemas.microsoft.com/office/powerpoint/2010/main" val="267704783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​W celu zaimportowania faktury zapisanej w pliku EDI++ do programu </a:t>
            </a:r>
            <a:r>
              <a:rPr lang="pl-PL" sz="2800" b="1" dirty="0"/>
              <a:t>Subiekt</a:t>
            </a:r>
            <a:r>
              <a:rPr lang="pl-PL" sz="2800" dirty="0"/>
              <a:t> </a:t>
            </a:r>
            <a:r>
              <a:rPr lang="pl-PL" sz="2800" b="1" dirty="0"/>
              <a:t>GT</a:t>
            </a:r>
            <a:r>
              <a:rPr lang="pl-PL" sz="2800" dirty="0"/>
              <a:t> należy:</a:t>
            </a:r>
          </a:p>
          <a:p>
            <a:r>
              <a:rPr lang="pl-PL" sz="2400" dirty="0"/>
              <a:t>1. Uruchomić podmiot, do którego pliki mają zostać przeniesione, a w nim uruchomić moduł z dokumentami, które mają zostać wczytane, np. faktury sprzedaży. </a:t>
            </a:r>
          </a:p>
        </p:txBody>
      </p:sp>
    </p:spTree>
    <p:extLst>
      <p:ext uri="{BB962C8B-B14F-4D97-AF65-F5344CB8AC3E}">
        <p14:creationId xmlns:p14="http://schemas.microsoft.com/office/powerpoint/2010/main" val="324097880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4" y="2210009"/>
            <a:ext cx="8647415" cy="46479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5. Następnie w tabeli należy </a:t>
            </a:r>
            <a:r>
              <a:rPr lang="pl-PL" sz="2800" b="1" dirty="0"/>
              <a:t>zaznaczyć dokument</a:t>
            </a:r>
            <a:r>
              <a:rPr lang="pl-PL" sz="2800" dirty="0"/>
              <a:t> do dodania oraz wybrać </a:t>
            </a:r>
            <a:r>
              <a:rPr lang="pl-PL" sz="2800" b="1" dirty="0"/>
              <a:t>typ dokumentu</a:t>
            </a:r>
            <a:r>
              <a:rPr lang="pl-PL" sz="2800" dirty="0"/>
              <a:t>, jaki ma zostać dodany.</a:t>
            </a:r>
          </a:p>
        </p:txBody>
      </p:sp>
    </p:spTree>
    <p:extLst>
      <p:ext uri="{BB962C8B-B14F-4D97-AF65-F5344CB8AC3E}">
        <p14:creationId xmlns:p14="http://schemas.microsoft.com/office/powerpoint/2010/main" val="358298225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4" y="2210009"/>
            <a:ext cx="8647415" cy="464798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5. Następnie w tabeli należy </a:t>
            </a:r>
            <a:r>
              <a:rPr lang="pl-PL" sz="2800" b="1" dirty="0"/>
              <a:t>zaznaczyć dokument</a:t>
            </a:r>
            <a:r>
              <a:rPr lang="pl-PL" sz="2800" dirty="0"/>
              <a:t> do dodania oraz wybrać typ dokumentu, jaki ma zostać dodany.</a:t>
            </a:r>
          </a:p>
        </p:txBody>
      </p:sp>
    </p:spTree>
    <p:extLst>
      <p:ext uri="{BB962C8B-B14F-4D97-AF65-F5344CB8AC3E}">
        <p14:creationId xmlns:p14="http://schemas.microsoft.com/office/powerpoint/2010/main" val="257680792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6. Kliknięcie przycisku </a:t>
            </a:r>
            <a:r>
              <a:rPr lang="pl-PL" sz="2800" b="1" dirty="0"/>
              <a:t>Wykonaj </a:t>
            </a:r>
            <a:r>
              <a:rPr lang="pl-PL" sz="2800" dirty="0"/>
              <a:t>otworzy okno dodawania dokumentu.​</a:t>
            </a:r>
          </a:p>
        </p:txBody>
      </p:sp>
    </p:spTree>
    <p:extLst>
      <p:ext uri="{BB962C8B-B14F-4D97-AF65-F5344CB8AC3E}">
        <p14:creationId xmlns:p14="http://schemas.microsoft.com/office/powerpoint/2010/main" val="375860668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5" y="2210009"/>
            <a:ext cx="8647413" cy="464798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6. Kliknięcie przycisku </a:t>
            </a:r>
            <a:r>
              <a:rPr lang="pl-PL" sz="2800" b="1" dirty="0"/>
              <a:t>Wykonaj </a:t>
            </a:r>
            <a:r>
              <a:rPr lang="pl-PL" sz="2800" dirty="0"/>
              <a:t>otworzy okno dodawania dokumentu.​</a:t>
            </a:r>
          </a:p>
        </p:txBody>
      </p:sp>
    </p:spTree>
    <p:extLst>
      <p:ext uri="{BB962C8B-B14F-4D97-AF65-F5344CB8AC3E}">
        <p14:creationId xmlns:p14="http://schemas.microsoft.com/office/powerpoint/2010/main" val="158351438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5" y="2210009"/>
            <a:ext cx="8647413" cy="46479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6. Kliknięcie </a:t>
            </a:r>
            <a:r>
              <a:rPr lang="pl-PL" sz="2800" dirty="0" err="1"/>
              <a:t>pprzycisku</a:t>
            </a:r>
            <a:r>
              <a:rPr lang="pl-PL" sz="2800" dirty="0"/>
              <a:t> </a:t>
            </a:r>
            <a:r>
              <a:rPr lang="pl-PL" sz="2800" b="1" dirty="0"/>
              <a:t>Wykonaj </a:t>
            </a:r>
            <a:r>
              <a:rPr lang="pl-PL" sz="2800" dirty="0"/>
              <a:t>otworzy okno dodawania dokumentu.​</a:t>
            </a:r>
          </a:p>
        </p:txBody>
      </p:sp>
    </p:spTree>
    <p:extLst>
      <p:ext uri="{BB962C8B-B14F-4D97-AF65-F5344CB8AC3E}">
        <p14:creationId xmlns:p14="http://schemas.microsoft.com/office/powerpoint/2010/main" val="136985900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9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7. Należy sprawdzić ustawienia dokumentu takie jak </a:t>
            </a:r>
            <a:r>
              <a:rPr lang="pl-PL" sz="2800" b="1" dirty="0"/>
              <a:t>daty, forma płatności </a:t>
            </a:r>
            <a:r>
              <a:rPr lang="pl-PL" sz="2800" dirty="0"/>
              <a:t>itp. </a:t>
            </a:r>
            <a:br>
              <a:rPr lang="pl-PL" sz="2800" dirty="0"/>
            </a:br>
            <a:r>
              <a:rPr lang="pl-PL" sz="2800" dirty="0"/>
              <a:t>i kliknąć </a:t>
            </a:r>
            <a:r>
              <a:rPr lang="pl-PL" sz="2800" b="1" dirty="0"/>
              <a:t>zapisz</a:t>
            </a:r>
            <a:r>
              <a:rPr lang="pl-PL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14749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5" y="2210009"/>
            <a:ext cx="8647412" cy="46479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7. Należy sprawdzić ustawienia dokumentu takie jak </a:t>
            </a:r>
            <a:r>
              <a:rPr lang="pl-PL" sz="2800" b="1" dirty="0"/>
              <a:t>daty, forma płatności</a:t>
            </a:r>
            <a:r>
              <a:rPr lang="pl-PL" sz="2800" dirty="0"/>
              <a:t> itp. </a:t>
            </a:r>
            <a:br>
              <a:rPr lang="pl-PL" sz="2800" dirty="0"/>
            </a:br>
            <a:r>
              <a:rPr lang="pl-PL" sz="2800" dirty="0"/>
              <a:t>i kliknąć </a:t>
            </a:r>
            <a:r>
              <a:rPr lang="pl-PL" sz="2800" b="1" dirty="0"/>
              <a:t>zapisz</a:t>
            </a:r>
            <a:r>
              <a:rPr lang="pl-PL" sz="2800" dirty="0"/>
              <a:t>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79141055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oprogramowanie, Strona internetowa, zrzut ekranu&#10;&#10;Opis wygenerowany automatycznie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43" y="3142239"/>
            <a:ext cx="7861297" cy="42254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​W celu zaimportowania faktury zapisanej w pliku EDI++ do programu </a:t>
            </a:r>
            <a:r>
              <a:rPr lang="pl-PL" sz="2800" b="1" dirty="0"/>
              <a:t>Subiekt</a:t>
            </a:r>
            <a:r>
              <a:rPr lang="pl-PL" sz="2800" dirty="0"/>
              <a:t> </a:t>
            </a:r>
            <a:r>
              <a:rPr lang="pl-PL" sz="2800" b="1" dirty="0"/>
              <a:t>GT</a:t>
            </a:r>
            <a:r>
              <a:rPr lang="pl-PL" sz="2800" dirty="0"/>
              <a:t> należy:</a:t>
            </a:r>
          </a:p>
          <a:p>
            <a:r>
              <a:rPr lang="pl-PL" sz="2400" dirty="0"/>
              <a:t>1. Uruchomić podmiot, do którego pliki mają zostać przeniesione, a w nim uruchomić moduł z dokumentami, które mają zostać wczytane, np. faktury sprzedaży. </a:t>
            </a:r>
          </a:p>
        </p:txBody>
      </p:sp>
    </p:spTree>
    <p:extLst>
      <p:ext uri="{BB962C8B-B14F-4D97-AF65-F5344CB8AC3E}">
        <p14:creationId xmlns:p14="http://schemas.microsoft.com/office/powerpoint/2010/main" val="1186303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8. Faktura wczytana, ostatnim krokiem jest zamknięcie okna </a:t>
            </a:r>
            <a:r>
              <a:rPr lang="pl-PL" sz="2800" b="1" dirty="0"/>
              <a:t>dodaj na podstawie.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104688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5" y="2210009"/>
            <a:ext cx="8647412" cy="464798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8. Faktura wczytana, ostatnim krokiem jest zamknięcie okna </a:t>
            </a:r>
            <a:r>
              <a:rPr lang="pl-PL" sz="2800" b="1" dirty="0"/>
              <a:t>dodaj na podstawie.</a:t>
            </a:r>
          </a:p>
        </p:txBody>
      </p:sp>
    </p:spTree>
    <p:extLst>
      <p:ext uri="{BB962C8B-B14F-4D97-AF65-F5344CB8AC3E}">
        <p14:creationId xmlns:p14="http://schemas.microsoft.com/office/powerpoint/2010/main" val="369958803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5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2508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6043" y="3142239"/>
            <a:ext cx="7861296" cy="422544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​W celu zaimportowania faktury zapisanej w pliku EDI++ do programu </a:t>
            </a:r>
            <a:r>
              <a:rPr lang="pl-PL" sz="2800" b="1" dirty="0"/>
              <a:t>Subiekt</a:t>
            </a:r>
            <a:r>
              <a:rPr lang="pl-PL" sz="2800" dirty="0"/>
              <a:t> </a:t>
            </a:r>
            <a:r>
              <a:rPr lang="pl-PL" sz="2800" b="1" dirty="0"/>
              <a:t>GT</a:t>
            </a:r>
            <a:r>
              <a:rPr lang="pl-PL" sz="2800" dirty="0"/>
              <a:t> należy:</a:t>
            </a:r>
          </a:p>
          <a:p>
            <a:r>
              <a:rPr lang="pl-PL" sz="2400" dirty="0"/>
              <a:t>1. Uruchomić podmiot, do którego pliki mają zostać przeniesione, a w nim uruchomić moduł z dokumentami, które mają zostać wczytane, np. faktury sprzedaży. </a:t>
            </a:r>
          </a:p>
        </p:txBody>
      </p:sp>
    </p:spTree>
    <p:extLst>
      <p:ext uri="{BB962C8B-B14F-4D97-AF65-F5344CB8AC3E}">
        <p14:creationId xmlns:p14="http://schemas.microsoft.com/office/powerpoint/2010/main" val="70989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​W celu zaimportowania faktury zapisanej w pliku EDI++ do programu </a:t>
            </a:r>
            <a:r>
              <a:rPr lang="pl-PL" sz="2800" b="1" dirty="0"/>
              <a:t>Subiekt</a:t>
            </a:r>
            <a:r>
              <a:rPr lang="pl-PL" sz="2800" dirty="0"/>
              <a:t> </a:t>
            </a:r>
            <a:r>
              <a:rPr lang="pl-PL" sz="2800" b="1" dirty="0"/>
              <a:t>GT</a:t>
            </a:r>
            <a:r>
              <a:rPr lang="pl-PL" sz="2800" dirty="0"/>
              <a:t> należy:</a:t>
            </a:r>
          </a:p>
          <a:p>
            <a:r>
              <a:rPr lang="pl-PL" sz="2400" dirty="0"/>
              <a:t>1. Uruchomić podmiot, do którego pliki mają zostać przeniesione i uruchomić w nim moduł z dokumentami, które mają zostać wczytane, np. faktury sprzedaży.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518" y="1972688"/>
            <a:ext cx="7861296" cy="42254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2. Następnie z górnego menu programu wybrać </a:t>
            </a:r>
            <a:r>
              <a:rPr lang="pl-PL" sz="2800" b="1" dirty="0"/>
              <a:t>Operacje </a:t>
            </a:r>
            <a:r>
              <a:rPr lang="pl-PL" sz="2800" dirty="0"/>
              <a:t>– </a:t>
            </a:r>
            <a:r>
              <a:rPr lang="pl-PL" sz="2800" b="1" dirty="0"/>
              <a:t>Dodaj na podstawie</a:t>
            </a:r>
            <a:r>
              <a:rPr lang="pl-PL" sz="2800" dirty="0"/>
              <a:t>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0772281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519" y="1960162"/>
            <a:ext cx="7861294" cy="422544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2. Następnie z górnego menu programu wybrać </a:t>
            </a:r>
            <a:r>
              <a:rPr lang="pl-PL" sz="2800" b="1" dirty="0"/>
              <a:t>Operacje </a:t>
            </a:r>
            <a:r>
              <a:rPr lang="pl-PL" sz="2800" dirty="0"/>
              <a:t>– </a:t>
            </a:r>
            <a:r>
              <a:rPr lang="pl-PL" sz="2800" b="1" dirty="0"/>
              <a:t>Dodaj na podstawie</a:t>
            </a:r>
            <a:r>
              <a:rPr lang="pl-PL" sz="2800" dirty="0"/>
              <a:t>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418884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3. W oknie </a:t>
            </a:r>
            <a:r>
              <a:rPr lang="pl-PL" sz="2800" b="1" dirty="0"/>
              <a:t>dodaj na podstawie</a:t>
            </a:r>
            <a:r>
              <a:rPr lang="pl-PL" sz="2800" dirty="0"/>
              <a:t> wskazać  plik, a następnie kliknąć przycisk </a:t>
            </a:r>
            <a:r>
              <a:rPr lang="pl-PL" sz="2800" b="1" dirty="0"/>
              <a:t>wczytaj</a:t>
            </a:r>
            <a:r>
              <a:rPr lang="pl-PL" sz="2800" dirty="0"/>
              <a:t>. W tabeli wyświetlą się dokumenty zawarte w pliku *.</a:t>
            </a:r>
            <a:r>
              <a:rPr lang="pl-PL" sz="2800" dirty="0" err="1"/>
              <a:t>epp</a:t>
            </a:r>
            <a:r>
              <a:rPr lang="pl-P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4632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19F7731-D87F-0362-D643-9B44CADB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980" y="2210009"/>
            <a:ext cx="8647423" cy="464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854647C-3410-4DA4-BB1F-1553E0EC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400"/>
              </a:spcBef>
              <a:buClr>
                <a:schemeClr val="accent6"/>
              </a:buClr>
            </a:pPr>
            <a:r>
              <a:rPr lang="pl-PL" sz="4000" dirty="0">
                <a:solidFill>
                  <a:srgbClr val="616B70"/>
                </a:solidFill>
              </a:rPr>
              <a:t>Subiekt GT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A10DFF-149A-4189-5B58-4EDFD0741C4F}"/>
              </a:ext>
            </a:extLst>
          </p:cNvPr>
          <p:cNvSpPr txBox="1"/>
          <p:nvPr/>
        </p:nvSpPr>
        <p:spPr>
          <a:xfrm>
            <a:off x="272661" y="1232213"/>
            <a:ext cx="118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3. W oknie </a:t>
            </a:r>
            <a:r>
              <a:rPr lang="pl-PL" sz="2800" b="1" dirty="0"/>
              <a:t>dodaj na podstawie</a:t>
            </a:r>
            <a:r>
              <a:rPr lang="pl-PL" sz="2800" dirty="0"/>
              <a:t> wskazać  plik, a następnie kliknąć przycisk </a:t>
            </a:r>
            <a:r>
              <a:rPr lang="pl-PL" sz="2800" b="1" dirty="0"/>
              <a:t>wczytaj</a:t>
            </a:r>
            <a:r>
              <a:rPr lang="pl-PL" sz="2800" dirty="0"/>
              <a:t>. W tabeli wyświetlą się dokumenty zawarte w pliku *.</a:t>
            </a:r>
            <a:r>
              <a:rPr lang="pl-PL" sz="2800" dirty="0" err="1"/>
              <a:t>epp</a:t>
            </a:r>
            <a:r>
              <a:rPr lang="pl-P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84076801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Pierwsza stron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mowy CA" id="{FD376310-E918-4BB9-AB74-6242963604C6}" vid="{4E50AC54-DC89-42DA-A704-DC15303EB58F}"/>
    </a:ext>
  </a:extLst>
</a:theme>
</file>

<file path=ppt/theme/theme2.xml><?xml version="1.0" encoding="utf-8"?>
<a:theme xmlns:a="http://schemas.openxmlformats.org/drawingml/2006/main" name="1_Firmowy C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statnia stron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mowy CA" id="{FD376310-E918-4BB9-AB74-6242963604C6}" vid="{4E50AC54-DC89-42DA-A704-DC15303EB58F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Firmowy%20CA</Template>
  <TotalTime>19314</TotalTime>
  <Words>646</Words>
  <Application>Microsoft Office PowerPoint</Application>
  <PresentationFormat>Panoramiczny</PresentationFormat>
  <Paragraphs>68</Paragraphs>
  <Slides>33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Source Sans Pro SemiBold</vt:lpstr>
      <vt:lpstr>1_Pierwsza strona</vt:lpstr>
      <vt:lpstr>1_Firmowy CA</vt:lpstr>
      <vt:lpstr>1_Ostatnia strona</vt:lpstr>
      <vt:lpstr>  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Subiekt GT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jg</dc:creator>
  <cp:lastModifiedBy>Paweł Łukasiewicz</cp:lastModifiedBy>
  <cp:revision>197</cp:revision>
  <dcterms:created xsi:type="dcterms:W3CDTF">2019-06-07T16:39:32Z</dcterms:created>
  <dcterms:modified xsi:type="dcterms:W3CDTF">2023-11-16T14:07:44Z</dcterms:modified>
</cp:coreProperties>
</file>